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3" r:id="rId17"/>
    <p:sldId id="274" r:id="rId18"/>
    <p:sldId id="275" r:id="rId19"/>
    <p:sldId id="270" r:id="rId20"/>
    <p:sldId id="276" r:id="rId21"/>
    <p:sldId id="277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8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7ECE0-7852-41F7-A665-CB01AB52BD2B}" type="datetimeFigureOut">
              <a:rPr lang="en-US" smtClean="0"/>
              <a:t>4/11/2026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57A91-9ACF-4E98-95F9-1F8D66550A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694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61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517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6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007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844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830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36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177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0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7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661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103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936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05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21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72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94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alpha val="0"/>
                <a:lumMod val="69000"/>
                <a:lumOff val="31000"/>
              </a:schemeClr>
            </a:gs>
            <a:gs pos="100000">
              <a:schemeClr val="accent4">
                <a:lumMod val="20000"/>
                <a:lumOff val="80000"/>
              </a:schemeClr>
            </a:gs>
            <a:gs pos="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7319CA-DA8E-4735-A6FF-A6578F5BC1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901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 smtClean="0"/>
              <a:t>بسمه تعالی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484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4583" y="613954"/>
            <a:ext cx="10737668" cy="5563009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3696789" y="5342709"/>
            <a:ext cx="914400" cy="104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50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9229"/>
            <a:ext cx="10925175" cy="7315200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4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257" y="783771"/>
            <a:ext cx="11092543" cy="5099504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49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4299" y="439859"/>
            <a:ext cx="10731348" cy="5427272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13</a:t>
            </a:fld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7255239" y="3393738"/>
            <a:ext cx="524656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19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255" y="1064302"/>
            <a:ext cx="7739489" cy="4631960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7795847" y="2403232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806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16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95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385" y="365126"/>
            <a:ext cx="9859107" cy="5502005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78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416" y="457200"/>
            <a:ext cx="10902462" cy="4714407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06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385" y="750277"/>
            <a:ext cx="10128738" cy="5116854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2279" y="5883275"/>
            <a:ext cx="7084177" cy="45719"/>
          </a:xfrm>
        </p:spPr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869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160" y="0"/>
            <a:ext cx="10345615" cy="57912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918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1966"/>
            <a:ext cx="10515600" cy="658722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/>
              <a:t>آموزش الکترونیکی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269" y="3566159"/>
            <a:ext cx="10674531" cy="2610803"/>
          </a:xfrm>
        </p:spPr>
        <p:txBody>
          <a:bodyPr/>
          <a:lstStyle/>
          <a:p>
            <a:pPr marL="0" indent="0" algn="ctr">
              <a:buNone/>
            </a:pPr>
            <a:r>
              <a:rPr lang="fa-IR" dirty="0" smtClean="0"/>
              <a:t>مدرس : حمیرا کبودوند </a:t>
            </a:r>
          </a:p>
          <a:p>
            <a:pPr algn="ctr"/>
            <a:endParaRPr lang="fa-IR" dirty="0" smtClean="0"/>
          </a:p>
          <a:p>
            <a:pPr algn="ctr"/>
            <a:endParaRPr lang="fa-IR" dirty="0"/>
          </a:p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1354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928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9233" y="569626"/>
            <a:ext cx="10448144" cy="5161614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60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9134" y="914400"/>
            <a:ext cx="9556522" cy="4876800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2087647" y="204127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98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0455" y="685800"/>
            <a:ext cx="10456984" cy="5181331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76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633046"/>
            <a:ext cx="9127544" cy="5543917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2192215" y="247357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88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849707" cy="5811838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2965938" y="1817077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918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425" y="-92075"/>
            <a:ext cx="11487883" cy="5883275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778239" y="1757489"/>
            <a:ext cx="1160116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477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668215"/>
            <a:ext cx="10720753" cy="5508748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6600093" y="1835516"/>
            <a:ext cx="1125415" cy="91940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20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674078"/>
          </a:xfrm>
        </p:spPr>
        <p:txBody>
          <a:bodyPr>
            <a:normAutofit fontScale="90000"/>
          </a:bodyPr>
          <a:lstStyle/>
          <a:p>
            <a:r>
              <a:rPr lang="fa-IR" dirty="0" smtClean="0"/>
              <a:t>فعال کردن میکروفن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99016"/>
            <a:ext cx="10515600" cy="4408316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4751114" y="2214317"/>
            <a:ext cx="233288" cy="4677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13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3230" y="451582"/>
            <a:ext cx="10884876" cy="5614255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29</a:t>
            </a:fld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3162924" y="1319135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75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آموزش الکترونیکی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9754" y="2239108"/>
            <a:ext cx="7913077" cy="3552092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213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232941"/>
          </a:xfrm>
        </p:spPr>
        <p:txBody>
          <a:bodyPr/>
          <a:lstStyle/>
          <a:p>
            <a:r>
              <a:rPr lang="fa-IR" dirty="0" smtClean="0"/>
              <a:t>ضبط جلسه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7424" y="1675786"/>
            <a:ext cx="10515599" cy="5182214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73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561046"/>
          </a:xfrm>
        </p:spPr>
        <p:txBody>
          <a:bodyPr>
            <a:normAutofit fontScale="90000"/>
          </a:bodyPr>
          <a:lstStyle/>
          <a:p>
            <a:r>
              <a:rPr lang="fa-IR" dirty="0" smtClean="0"/>
              <a:t>توقف ضبط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192" y="1246846"/>
            <a:ext cx="10632831" cy="5811838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73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a-IR" dirty="0" smtClean="0"/>
              <a:t>با تشکر از توجه شما </a:t>
            </a:r>
          </a:p>
          <a:p>
            <a:pPr marL="0" indent="0" algn="ctr">
              <a:buNone/>
            </a:pPr>
            <a:r>
              <a:rPr lang="fa-IR" dirty="0" smtClean="0"/>
              <a:t>حمیرا کبودوند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11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آموزش الکترونیکی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4622" y="2008681"/>
            <a:ext cx="7739489" cy="3874593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9771016" y="4480560"/>
            <a:ext cx="2325189" cy="138466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/>
              <a:t>لیست دروس و کلیک درس مورد نظر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37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7" y="288018"/>
            <a:ext cx="11377748" cy="5503182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>
          <a:xfrm>
            <a:off x="11104236" y="1666948"/>
            <a:ext cx="1315758" cy="116923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dirty="0" smtClean="0"/>
              <a:t>کلیک روی گزینه </a:t>
            </a:r>
            <a:r>
              <a:rPr lang="en-US" sz="1400" dirty="0" smtClean="0"/>
              <a:t>section</a:t>
            </a:r>
            <a:endParaRPr lang="en-US" sz="1400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80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20000"/>
                <a:lumOff val="80000"/>
              </a:schemeClr>
            </a:gs>
            <a:gs pos="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0628"/>
            <a:ext cx="10515600" cy="5520664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19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4731" y="871014"/>
            <a:ext cx="10633164" cy="4996117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1489166" y="1349116"/>
            <a:ext cx="1828800" cy="11054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/>
              <a:t>کلیک روی ویرایش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891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96" y="-194550"/>
            <a:ext cx="11499941" cy="6061681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 rot="1177209">
            <a:off x="8314635" y="3800402"/>
            <a:ext cx="3210860" cy="9891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/>
              <a:t>کلیک روی اضافه کرد</a:t>
            </a:r>
            <a:r>
              <a:rPr lang="fa-IR" b="1" dirty="0" smtClean="0"/>
              <a:t>ن یک </a:t>
            </a:r>
            <a:r>
              <a:rPr lang="fa-IR" dirty="0" smtClean="0"/>
              <a:t>بلوک 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962306" y="4133166"/>
            <a:ext cx="165652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/>
              <a:t>تابلو اعلانات انتخاب میشه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92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1405/1/22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homeira kabudvand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319CA-DA8E-4735-A6FF-A6578F5BC1C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286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88</TotalTime>
  <Words>178</Words>
  <Application>Microsoft Office PowerPoint</Application>
  <PresentationFormat>Widescreen</PresentationFormat>
  <Paragraphs>112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Corbel</vt:lpstr>
      <vt:lpstr>Tahoma</vt:lpstr>
      <vt:lpstr>Parallax</vt:lpstr>
      <vt:lpstr>بسمه تعالی </vt:lpstr>
      <vt:lpstr>آموزش الکترونیکی</vt:lpstr>
      <vt:lpstr>آموزش الکترونیکی</vt:lpstr>
      <vt:lpstr>آموزش الکترونیکی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فعال کردن میکروفن</vt:lpstr>
      <vt:lpstr>PowerPoint Presentation</vt:lpstr>
      <vt:lpstr>ضبط جلسه</vt:lpstr>
      <vt:lpstr>توقف ضبط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بسمه تعالی</dc:title>
  <dc:creator>Asus</dc:creator>
  <cp:lastModifiedBy>Asus</cp:lastModifiedBy>
  <cp:revision>25</cp:revision>
  <dcterms:created xsi:type="dcterms:W3CDTF">2026-04-10T20:29:19Z</dcterms:created>
  <dcterms:modified xsi:type="dcterms:W3CDTF">2026-04-10T21:57:28Z</dcterms:modified>
</cp:coreProperties>
</file>